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5143500" type="screen16x9"/>
  <p:notesSz cx="9144000" cy="514985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7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17"/>
    <p:restoredTop sz="94671"/>
  </p:normalViewPr>
  <p:slideViewPr>
    <p:cSldViewPr>
      <p:cViewPr varScale="1">
        <p:scale>
          <a:sx n="155" d="100"/>
          <a:sy n="155" d="100"/>
        </p:scale>
        <p:origin x="-96" y="-1488"/>
      </p:cViewPr>
      <p:guideLst>
        <p:guide orient="horz" pos="287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507C-1248-9447-AFDF-F117DD64E754}" type="datetimeFigureOut">
              <a:rPr kumimoji="1" lang="ja-JP" altLang="en-US" smtClean="0"/>
              <a:t>23/10/27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4525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72E06-97E8-654A-9185-E7E93661EA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59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23/10/27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23/10/27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23/10/27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23/10/27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23/10/27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8FE6CA4-EBAB-CD62-664D-EB535F89E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3EFB7980-80A7-D735-0025-D79D0EF0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00C38CEB-5CAF-BEB7-40E9-EDAAD32D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6046-36D1-9440-8EA3-091471CA11D5}" type="datetimeFigureOut">
              <a:rPr kumimoji="1" lang="ja-JP" altLang="en-US" smtClean="0"/>
              <a:t>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904F12CC-A9CB-BDA4-9791-D8A1D648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00383D56-7CB0-8301-61C3-A00A26DE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4086-061D-2B4D-9F19-07A001BC6C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06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23/10/27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xmlns="" id="{A810A053-CD01-6F09-3FFE-EB5B6AAE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3" y="1"/>
            <a:ext cx="9147360" cy="51434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0762B8BF-2590-A36F-C99C-755B86415EE9}"/>
              </a:ext>
            </a:extLst>
          </p:cNvPr>
          <p:cNvSpPr txBox="1"/>
          <p:nvPr/>
        </p:nvSpPr>
        <p:spPr>
          <a:xfrm>
            <a:off x="2379360" y="3527673"/>
            <a:ext cx="6274143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500" b="1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http://www.jsci73.net/</a:t>
            </a:r>
          </a:p>
          <a:p>
            <a:r>
              <a:rPr lang="en" altLang="ja-JP" sz="105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設立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1973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年、会員数約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1,600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（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2023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6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月）</a:t>
            </a:r>
            <a:endParaRPr lang="en-US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年次学術集会（秋期）、国際シンポジウム（春期）：毎年開催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免疫療法認定医制度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学会誌（オープンアクセスジャーナル）：</a:t>
            </a:r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Immunological Medicine</a:t>
            </a:r>
          </a:p>
          <a:p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https://</a:t>
            </a:r>
            <a:r>
              <a:rPr lang="en" altLang="ja-JP" sz="1500" dirty="0" err="1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www.tandfonline.com</a:t>
            </a:r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/toc/timm20/current</a:t>
            </a:r>
            <a:endParaRPr kumimoji="1" lang="ja-JP" altLang="en-US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64796392-2B1D-8726-7681-EC666556CFF3}"/>
              </a:ext>
            </a:extLst>
          </p:cNvPr>
          <p:cNvSpPr txBox="1"/>
          <p:nvPr/>
        </p:nvSpPr>
        <p:spPr>
          <a:xfrm>
            <a:off x="4127270" y="2381106"/>
            <a:ext cx="5249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一般社団法人 </a:t>
            </a:r>
            <a:r>
              <a:rPr lang="ja-JP" altLang="en-US" sz="3300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日本臨床免疫学会</a:t>
            </a:r>
            <a:r>
              <a:rPr lang="en" altLang="ja-JP" sz="3300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endParaRPr kumimoji="1" lang="ja-JP" altLang="en-US" sz="3300" b="1" dirty="0">
              <a:solidFill>
                <a:srgbClr val="FFFF00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59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xmlns="" id="{31C8E2C3-134F-9352-D7A6-06B7F37B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60997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xmlns="" id="{D040F099-A4A7-042F-F3FD-08D5CEA8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" y="0"/>
            <a:ext cx="91473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5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56</Words>
  <Application>Microsoft Macintosh PowerPoint</Application>
  <PresentationFormat>画面に合わせる (16:9)</PresentationFormat>
  <Paragraphs>8</Paragraphs>
  <Slides>3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4" baseType="lpstr">
      <vt:lpstr>Office Theme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16：9_背景</dc:title>
  <dc:creator>81704</dc:creator>
  <cp:lastModifiedBy>iMac5004</cp:lastModifiedBy>
  <cp:revision>9</cp:revision>
  <dcterms:created xsi:type="dcterms:W3CDTF">2023-02-14T10:56:54Z</dcterms:created>
  <dcterms:modified xsi:type="dcterms:W3CDTF">2023-10-27T09:59:42Z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2023-02-14T00:00:00Z</vt:filetime>
  </property>
  <property fmtid="{D5CDD505-2E9C-101B-9397-08002B2CF9AE}" pid="3" name="Creator">
    <vt:lpwstr>Adobe Illustrator 26.5 (Macintosh)</vt:lpwstr>
  </property>
  <property fmtid="{D5CDD505-2E9C-101B-9397-08002B2CF9AE}" pid="4" name="LastSaved">
    <vt:filetime>2023-02-14T00:00:00Z</vt:filetime>
  </property>
  <property fmtid="{D5CDD505-2E9C-101B-9397-08002B2CF9AE}" pid="5" name="Producer">
    <vt:lpwstr>Adobe PDF library 16.07</vt:lpwstr>
  </property>
</Properties>
</file>