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16" d="100"/>
          <a:sy n="116" d="100"/>
        </p:scale>
        <p:origin x="2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D9C0-81AF-B845-BB1C-FF79EB64301D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4EAC-7FCF-F94B-BADB-2E03C7225F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78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D9C0-81AF-B845-BB1C-FF79EB64301D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4EAC-7FCF-F94B-BADB-2E03C7225F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275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D9C0-81AF-B845-BB1C-FF79EB64301D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4EAC-7FCF-F94B-BADB-2E03C7225F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596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D9C0-81AF-B845-BB1C-FF79EB64301D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4EAC-7FCF-F94B-BADB-2E03C7225F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61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D9C0-81AF-B845-BB1C-FF79EB64301D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4EAC-7FCF-F94B-BADB-2E03C7225F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69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D9C0-81AF-B845-BB1C-FF79EB64301D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4EAC-7FCF-F94B-BADB-2E03C7225F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258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D9C0-81AF-B845-BB1C-FF79EB64301D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4EAC-7FCF-F94B-BADB-2E03C7225F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08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D9C0-81AF-B845-BB1C-FF79EB64301D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4EAC-7FCF-F94B-BADB-2E03C7225F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05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D9C0-81AF-B845-BB1C-FF79EB64301D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4EAC-7FCF-F94B-BADB-2E03C7225F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982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D9C0-81AF-B845-BB1C-FF79EB64301D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4EAC-7FCF-F94B-BADB-2E03C7225F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607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D9C0-81AF-B845-BB1C-FF79EB64301D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4EAC-7FCF-F94B-BADB-2E03C7225F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69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CD9C0-81AF-B845-BB1C-FF79EB64301D}" type="datetimeFigureOut">
              <a:rPr kumimoji="1" lang="ja-JP" altLang="en-US" smtClean="0"/>
              <a:t>2023/3/27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B4EAC-7FCF-F94B-BADB-2E03C7225F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73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テキスト&#10;&#10;自動的に生成された説明">
            <a:extLst>
              <a:ext uri="{FF2B5EF4-FFF2-40B4-BE49-F238E27FC236}">
                <a16:creationId xmlns:a16="http://schemas.microsoft.com/office/drawing/2014/main" id="{F0D991DB-EE68-BAB3-01B4-B19A76E37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" y="1587"/>
            <a:ext cx="10686257" cy="756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23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</TotalTime>
  <Words>0</Words>
  <Application>Microsoft Macintosh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泰佑 山本</dc:creator>
  <cp:lastModifiedBy>泰佑 山本</cp:lastModifiedBy>
  <cp:revision>1</cp:revision>
  <dcterms:created xsi:type="dcterms:W3CDTF">2023-03-27T08:41:43Z</dcterms:created>
  <dcterms:modified xsi:type="dcterms:W3CDTF">2023-03-27T08:44:14Z</dcterms:modified>
</cp:coreProperties>
</file>